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74" r:id="rId2"/>
    <p:sldId id="288" r:id="rId3"/>
    <p:sldId id="289" r:id="rId4"/>
    <p:sldId id="290" r:id="rId5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1175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212098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Free Disorientation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Patrick Free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4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wall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EE8EA8-1AF5-4603-8256-9FA0BFBAB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49091"/>
            <a:ext cx="7025776" cy="43940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Free Disorientation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Free Disorientation is a 24 round, 120 point, Comstock course of fire. There are 9 IPSC targets, 2 colt poppers, and 4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above shoulders. Handgun is unloaded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Unloaded carbine is held with both hands.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640391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Free Disorientation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Patrick Free/Drew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4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D63BC7-D306-44AE-B615-4BE74C079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12788"/>
            <a:ext cx="7025776" cy="410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63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Free Disorientation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Free Disorientation is a 24 round, 120 point, Comstock course of fire. There are 9 IPSC targets, 2 colt poppers, and 4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above shoulders. Handgun is holstered with loaded magazine, empty chamber, hammer down.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Carbine is held with both hands, magazine inserted, empty chamber, hammer down.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64722222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313</Words>
  <Application>Microsoft Office PowerPoint</Application>
  <PresentationFormat>Custom</PresentationFormat>
  <Paragraphs>39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2021-06-25T13:49:38Z</dcterms:modified>
  <cp:category>Shooting</cp:category>
</cp:coreProperties>
</file>